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7" r:id="rId12"/>
    <p:sldId id="270" r:id="rId13"/>
    <p:sldId id="266" r:id="rId14"/>
    <p:sldId id="265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97DC45F-1842-4970-8F72-285B19B83513}" type="datetimeFigureOut">
              <a:rPr lang="en-PH" smtClean="0"/>
              <a:t>5/31/2013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DCB4495-3196-45F9-95E8-DFFB0D31FFA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73612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C45F-1842-4970-8F72-285B19B83513}" type="datetimeFigureOut">
              <a:rPr lang="en-PH" smtClean="0"/>
              <a:t>5/31/2013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B4495-3196-45F9-95E8-DFFB0D31FFA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69429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C45F-1842-4970-8F72-285B19B83513}" type="datetimeFigureOut">
              <a:rPr lang="en-PH" smtClean="0"/>
              <a:t>5/31/2013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B4495-3196-45F9-95E8-DFFB0D31FFA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42348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C45F-1842-4970-8F72-285B19B83513}" type="datetimeFigureOut">
              <a:rPr lang="en-PH" smtClean="0"/>
              <a:t>5/31/2013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B4495-3196-45F9-95E8-DFFB0D31FFAF}" type="slidenum">
              <a:rPr lang="en-PH" smtClean="0"/>
              <a:t>‹#›</a:t>
            </a:fld>
            <a:endParaRPr lang="en-PH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5334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C45F-1842-4970-8F72-285B19B83513}" type="datetimeFigureOut">
              <a:rPr lang="en-PH" smtClean="0"/>
              <a:t>5/31/2013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B4495-3196-45F9-95E8-DFFB0D31FFA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9387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C45F-1842-4970-8F72-285B19B83513}" type="datetimeFigureOut">
              <a:rPr lang="en-PH" smtClean="0"/>
              <a:t>5/31/2013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B4495-3196-45F9-95E8-DFFB0D31FFA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52723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C45F-1842-4970-8F72-285B19B83513}" type="datetimeFigureOut">
              <a:rPr lang="en-PH" smtClean="0"/>
              <a:t>5/31/2013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B4495-3196-45F9-95E8-DFFB0D31FFA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53175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C45F-1842-4970-8F72-285B19B83513}" type="datetimeFigureOut">
              <a:rPr lang="en-PH" smtClean="0"/>
              <a:t>5/31/2013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B4495-3196-45F9-95E8-DFFB0D31FFA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9355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C45F-1842-4970-8F72-285B19B83513}" type="datetimeFigureOut">
              <a:rPr lang="en-PH" smtClean="0"/>
              <a:t>5/31/2013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B4495-3196-45F9-95E8-DFFB0D31FFA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8142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C45F-1842-4970-8F72-285B19B83513}" type="datetimeFigureOut">
              <a:rPr lang="en-PH" smtClean="0"/>
              <a:t>5/31/2013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B4495-3196-45F9-95E8-DFFB0D31FFA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70859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C45F-1842-4970-8F72-285B19B83513}" type="datetimeFigureOut">
              <a:rPr lang="en-PH" smtClean="0"/>
              <a:t>5/31/2013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B4495-3196-45F9-95E8-DFFB0D31FFA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24462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C45F-1842-4970-8F72-285B19B83513}" type="datetimeFigureOut">
              <a:rPr lang="en-PH" smtClean="0"/>
              <a:t>5/31/2013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B4495-3196-45F9-95E8-DFFB0D31FFA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0818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C45F-1842-4970-8F72-285B19B83513}" type="datetimeFigureOut">
              <a:rPr lang="en-PH" smtClean="0"/>
              <a:t>5/31/2013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B4495-3196-45F9-95E8-DFFB0D31FFA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42102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C45F-1842-4970-8F72-285B19B83513}" type="datetimeFigureOut">
              <a:rPr lang="en-PH" smtClean="0"/>
              <a:t>5/31/2013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B4495-3196-45F9-95E8-DFFB0D31FFA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528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C45F-1842-4970-8F72-285B19B83513}" type="datetimeFigureOut">
              <a:rPr lang="en-PH" smtClean="0"/>
              <a:t>5/31/2013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B4495-3196-45F9-95E8-DFFB0D31FFA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85786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C45F-1842-4970-8F72-285B19B83513}" type="datetimeFigureOut">
              <a:rPr lang="en-PH" smtClean="0"/>
              <a:t>5/31/2013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B4495-3196-45F9-95E8-DFFB0D31FFA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05327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C45F-1842-4970-8F72-285B19B83513}" type="datetimeFigureOut">
              <a:rPr lang="en-PH" smtClean="0"/>
              <a:t>5/31/2013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B4495-3196-45F9-95E8-DFFB0D31FFA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7743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DC45F-1842-4970-8F72-285B19B83513}" type="datetimeFigureOut">
              <a:rPr lang="en-PH" smtClean="0"/>
              <a:t>5/31/2013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B4495-3196-45F9-95E8-DFFB0D31FFA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53505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39374" y="3704508"/>
            <a:ext cx="5934360" cy="1655762"/>
          </a:xfrm>
        </p:spPr>
        <p:txBody>
          <a:bodyPr/>
          <a:lstStyle/>
          <a:p>
            <a:r>
              <a:rPr lang="en-PH" dirty="0" smtClean="0"/>
              <a:t>Internship Presentation </a:t>
            </a:r>
            <a:endParaRPr lang="en-PH" dirty="0"/>
          </a:p>
          <a:p>
            <a:r>
              <a:rPr lang="en-PH" dirty="0" smtClean="0"/>
              <a:t>CRUZ, MALLARI, VALENA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211" y="1122363"/>
            <a:ext cx="3810000" cy="381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0126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095" y="760185"/>
            <a:ext cx="8273791" cy="53572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2131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983" y="1556175"/>
            <a:ext cx="8442151" cy="37520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9005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097" y="824247"/>
            <a:ext cx="5299999" cy="529999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505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419" y="111594"/>
            <a:ext cx="8291569" cy="651403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3852">
            <a:off x="169095" y="169096"/>
            <a:ext cx="1632712" cy="1632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7537">
            <a:off x="1666300" y="1504443"/>
            <a:ext cx="2387398" cy="12553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5" y="2504574"/>
            <a:ext cx="2252359" cy="18142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84" y="4544389"/>
            <a:ext cx="2419934" cy="18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4695">
            <a:off x="592225" y="3133955"/>
            <a:ext cx="4190324" cy="31427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9244">
            <a:off x="3937756" y="4272748"/>
            <a:ext cx="4582593" cy="20866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31" y="969200"/>
            <a:ext cx="3741313" cy="28059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3908">
            <a:off x="7636183" y="951520"/>
            <a:ext cx="3836247" cy="25574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2973">
            <a:off x="3931226" y="763137"/>
            <a:ext cx="3579781" cy="23064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7024">
            <a:off x="6825654" y="3703160"/>
            <a:ext cx="2095500" cy="15906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56" y="2770203"/>
            <a:ext cx="3171825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743" y="4161940"/>
            <a:ext cx="2812660" cy="21001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358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9244">
            <a:off x="6930738" y="4079621"/>
            <a:ext cx="4582593" cy="20866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31" y="969200"/>
            <a:ext cx="3741313" cy="28059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3908">
            <a:off x="7338433" y="1093444"/>
            <a:ext cx="3836247" cy="25574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2973">
            <a:off x="3931226" y="763137"/>
            <a:ext cx="3579781" cy="23064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4695">
            <a:off x="1554919" y="3199439"/>
            <a:ext cx="4190324" cy="31427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319" y="2715493"/>
            <a:ext cx="3171825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2956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026867"/>
            <a:ext cx="9905998" cy="1478570"/>
          </a:xfrm>
        </p:spPr>
        <p:txBody>
          <a:bodyPr/>
          <a:lstStyle/>
          <a:p>
            <a:r>
              <a:rPr lang="en-PH" dirty="0" smtClean="0"/>
              <a:t>What have we done?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83070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23" y="296547"/>
            <a:ext cx="9470778" cy="56998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5839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68" y="1710722"/>
            <a:ext cx="9764488" cy="33532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7914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96" y="956039"/>
            <a:ext cx="7418832" cy="542884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27576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518" y="476519"/>
            <a:ext cx="8272207" cy="586420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5650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3" y="-528072"/>
            <a:ext cx="6482285" cy="525032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626" y="618518"/>
            <a:ext cx="5048955" cy="565864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60405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472" y="618518"/>
            <a:ext cx="5889280" cy="54533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8460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109" y="2601864"/>
            <a:ext cx="9905998" cy="1478570"/>
          </a:xfrm>
        </p:spPr>
        <p:txBody>
          <a:bodyPr/>
          <a:lstStyle/>
          <a:p>
            <a:r>
              <a:rPr lang="en-PH" dirty="0" smtClean="0"/>
              <a:t>What have we Learned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6273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94</TotalTime>
  <Words>16</Words>
  <Application>Microsoft Office PowerPoint</Application>
  <PresentationFormat>Widescreen</PresentationFormat>
  <Paragraphs>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Tw Cen MT</vt:lpstr>
      <vt:lpstr>Circuit</vt:lpstr>
      <vt:lpstr>PowerPoint Presentation</vt:lpstr>
      <vt:lpstr>What have we done?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have we Learned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Eyana Mallari</dc:creator>
  <cp:lastModifiedBy>Eyana Mallari</cp:lastModifiedBy>
  <cp:revision>7</cp:revision>
  <dcterms:created xsi:type="dcterms:W3CDTF">2013-05-31T06:26:44Z</dcterms:created>
  <dcterms:modified xsi:type="dcterms:W3CDTF">2013-05-31T08:01:03Z</dcterms:modified>
</cp:coreProperties>
</file>